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5"/>
    <p:restoredTop sz="94685"/>
  </p:normalViewPr>
  <p:slideViewPr>
    <p:cSldViewPr snapToGrid="0" snapToObjects="1">
      <p:cViewPr varScale="1">
        <p:scale>
          <a:sx n="73" d="100"/>
          <a:sy n="73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5/13/18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SUMMER CAMP DATABASE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Ignacio Sanz,  Lucía Arce,  Raquel González, Catalina Infantes y María Villalba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9628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 </a:t>
            </a:r>
            <a:r>
              <a:rPr lang="es-ES_tradnl" dirty="0" err="1" smtClean="0"/>
              <a:t>Introduction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Summer</a:t>
            </a:r>
            <a:r>
              <a:rPr lang="es-ES_tradnl" dirty="0" smtClean="0"/>
              <a:t> camp </a:t>
            </a:r>
            <a:r>
              <a:rPr lang="es-ES_tradnl" dirty="0" err="1" smtClean="0"/>
              <a:t>is</a:t>
            </a:r>
            <a:r>
              <a:rPr lang="es-ES_tradnl" dirty="0" smtClean="0"/>
              <a:t> a camp </a:t>
            </a:r>
            <a:r>
              <a:rPr lang="es-ES_tradnl" dirty="0" err="1"/>
              <a:t>providing</a:t>
            </a:r>
            <a:r>
              <a:rPr lang="es-ES_tradnl" dirty="0"/>
              <a:t> </a:t>
            </a:r>
            <a:r>
              <a:rPr lang="es-ES_tradnl" dirty="0" err="1"/>
              <a:t>recreational</a:t>
            </a:r>
            <a:r>
              <a:rPr lang="es-ES_tradnl" dirty="0"/>
              <a:t> and </a:t>
            </a:r>
            <a:r>
              <a:rPr lang="es-ES_tradnl" dirty="0" err="1"/>
              <a:t>sporting</a:t>
            </a:r>
            <a:r>
              <a:rPr lang="es-ES_tradnl" dirty="0"/>
              <a:t> </a:t>
            </a:r>
            <a:r>
              <a:rPr lang="es-ES_tradnl" dirty="0" err="1"/>
              <a:t>facilities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children</a:t>
            </a:r>
            <a:r>
              <a:rPr lang="es-ES_tradnl" dirty="0"/>
              <a:t> </a:t>
            </a:r>
            <a:r>
              <a:rPr lang="es-ES_tradnl" dirty="0" err="1"/>
              <a:t>during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summer</a:t>
            </a:r>
            <a:r>
              <a:rPr lang="es-ES_tradnl" dirty="0"/>
              <a:t> </a:t>
            </a:r>
            <a:r>
              <a:rPr lang="es-ES_tradnl" dirty="0" err="1"/>
              <a:t>holiday</a:t>
            </a:r>
            <a:r>
              <a:rPr lang="es-ES_tradnl" dirty="0"/>
              <a:t> </a:t>
            </a:r>
            <a:r>
              <a:rPr lang="es-ES_tradnl" dirty="0" err="1"/>
              <a:t>period</a:t>
            </a:r>
            <a:r>
              <a:rPr lang="es-ES_tradnl" dirty="0" smtClean="0"/>
              <a:t>.</a:t>
            </a:r>
          </a:p>
          <a:p>
            <a:r>
              <a:rPr lang="es-ES_tradnl" dirty="0" err="1" smtClean="0"/>
              <a:t>We</a:t>
            </a:r>
            <a:r>
              <a:rPr lang="es-ES_tradnl" dirty="0" smtClean="0"/>
              <a:t> </a:t>
            </a:r>
            <a:r>
              <a:rPr lang="es-ES_tradnl" dirty="0" err="1" smtClean="0"/>
              <a:t>choice</a:t>
            </a:r>
            <a:r>
              <a:rPr lang="es-ES_tradnl" dirty="0" smtClean="0"/>
              <a:t> to do a </a:t>
            </a:r>
            <a:r>
              <a:rPr lang="es-ES_tradnl" dirty="0" err="1" smtClean="0"/>
              <a:t>database</a:t>
            </a:r>
            <a:r>
              <a:rPr lang="es-ES_tradnl" dirty="0" smtClean="0"/>
              <a:t> </a:t>
            </a:r>
            <a:r>
              <a:rPr lang="es-ES_tradnl" dirty="0" err="1" smtClean="0"/>
              <a:t>that</a:t>
            </a:r>
            <a:r>
              <a:rPr lang="es-ES_tradnl" dirty="0" smtClean="0"/>
              <a:t> </a:t>
            </a:r>
            <a:r>
              <a:rPr lang="es-ES_tradnl" dirty="0" err="1" smtClean="0"/>
              <a:t>help</a:t>
            </a:r>
            <a:r>
              <a:rPr lang="es-ES_tradnl" dirty="0" smtClean="0"/>
              <a:t> a </a:t>
            </a:r>
            <a:r>
              <a:rPr lang="es-ES_tradnl" dirty="0" err="1" smtClean="0"/>
              <a:t>summer</a:t>
            </a:r>
            <a:r>
              <a:rPr lang="es-ES_tradnl" dirty="0" smtClean="0"/>
              <a:t> camp to be  more </a:t>
            </a:r>
            <a:r>
              <a:rPr lang="es-ES_tradnl" dirty="0" err="1" smtClean="0"/>
              <a:t>evicient</a:t>
            </a:r>
            <a:r>
              <a:rPr lang="es-ES_tradnl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12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Explanation</a:t>
            </a:r>
            <a:r>
              <a:rPr lang="es-ES_tradnl" dirty="0" smtClean="0"/>
              <a:t> of </a:t>
            </a:r>
            <a:r>
              <a:rPr lang="es-ES_tradnl" dirty="0" err="1" smtClean="0"/>
              <a:t>our</a:t>
            </a:r>
            <a:r>
              <a:rPr lang="es-ES_tradnl" dirty="0" smtClean="0"/>
              <a:t> </a:t>
            </a:r>
            <a:r>
              <a:rPr lang="es-ES_tradnl" dirty="0" err="1" smtClean="0"/>
              <a:t>database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The</a:t>
            </a:r>
            <a:r>
              <a:rPr lang="es-ES_tradnl" dirty="0" smtClean="0"/>
              <a:t> Camper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our</a:t>
            </a:r>
            <a:r>
              <a:rPr lang="es-ES_tradnl" dirty="0" smtClean="0"/>
              <a:t> </a:t>
            </a:r>
            <a:r>
              <a:rPr lang="es-ES_tradnl" dirty="0" err="1" smtClean="0"/>
              <a:t>main</a:t>
            </a:r>
            <a:r>
              <a:rPr lang="es-ES_tradnl" dirty="0" smtClean="0"/>
              <a:t> </a:t>
            </a:r>
            <a:r>
              <a:rPr lang="es-ES_tradnl" dirty="0" err="1" smtClean="0"/>
              <a:t>entity</a:t>
            </a:r>
            <a:r>
              <a:rPr lang="es-ES_tradnl" dirty="0" smtClean="0"/>
              <a:t>, </a:t>
            </a:r>
            <a:r>
              <a:rPr lang="es-ES_tradnl" dirty="0" err="1" smtClean="0"/>
              <a:t>that</a:t>
            </a:r>
            <a:r>
              <a:rPr lang="es-ES_tradnl" dirty="0" smtClean="0"/>
              <a:t> can </a:t>
            </a:r>
            <a:r>
              <a:rPr lang="es-ES_tradnl" dirty="0" err="1" smtClean="0"/>
              <a:t>have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not</a:t>
            </a:r>
            <a:r>
              <a:rPr lang="es-ES_tradnl" dirty="0" smtClean="0"/>
              <a:t> </a:t>
            </a:r>
            <a:r>
              <a:rPr lang="es-ES_tradnl" dirty="0" err="1" smtClean="0"/>
              <a:t>an</a:t>
            </a:r>
            <a:r>
              <a:rPr lang="es-ES_tradnl" dirty="0" smtClean="0"/>
              <a:t> </a:t>
            </a:r>
            <a:r>
              <a:rPr lang="es-ES_tradnl" dirty="0" err="1" smtClean="0"/>
              <a:t>accomodation</a:t>
            </a:r>
            <a:r>
              <a:rPr lang="es-ES_tradnl" dirty="0" smtClean="0"/>
              <a:t> </a:t>
            </a:r>
            <a:r>
              <a:rPr lang="es-ES_tradnl" dirty="0" err="1" smtClean="0"/>
              <a:t>or</a:t>
            </a:r>
            <a:r>
              <a:rPr lang="es-ES_tradnl" dirty="0" smtClean="0"/>
              <a:t> </a:t>
            </a:r>
            <a:r>
              <a:rPr lang="es-ES_tradnl" dirty="0" err="1" smtClean="0"/>
              <a:t>activity</a:t>
            </a:r>
            <a:r>
              <a:rPr lang="es-ES_tradnl" dirty="0" smtClean="0"/>
              <a:t>. </a:t>
            </a:r>
            <a:r>
              <a:rPr lang="es-ES_tradnl" dirty="0" err="1" smtClean="0"/>
              <a:t>It</a:t>
            </a:r>
            <a:r>
              <a:rPr lang="es-ES_tradnl" dirty="0" smtClean="0"/>
              <a:t> can </a:t>
            </a:r>
            <a:r>
              <a:rPr lang="es-ES_tradnl" dirty="0" err="1" smtClean="0"/>
              <a:t>also</a:t>
            </a:r>
            <a:r>
              <a:rPr lang="es-ES_tradnl" dirty="0" smtClean="0"/>
              <a:t> </a:t>
            </a:r>
            <a:r>
              <a:rPr lang="es-ES_tradnl" dirty="0" err="1" smtClean="0"/>
              <a:t>chose</a:t>
            </a:r>
            <a:r>
              <a:rPr lang="es-ES_tradnl" dirty="0" smtClean="0"/>
              <a:t> to </a:t>
            </a:r>
            <a:r>
              <a:rPr lang="es-ES_tradnl" dirty="0" err="1" smtClean="0"/>
              <a:t>rent</a:t>
            </a:r>
            <a:r>
              <a:rPr lang="es-ES_tradnl" dirty="0" smtClean="0"/>
              <a:t> a material.</a:t>
            </a:r>
          </a:p>
          <a:p>
            <a:r>
              <a:rPr lang="es-ES_tradnl" dirty="0" err="1" smtClean="0"/>
              <a:t>All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activities</a:t>
            </a:r>
            <a:r>
              <a:rPr lang="es-ES_tradnl" dirty="0" smtClean="0"/>
              <a:t> </a:t>
            </a:r>
            <a:r>
              <a:rPr lang="es-ES_tradnl" dirty="0" err="1" smtClean="0"/>
              <a:t>have</a:t>
            </a:r>
            <a:r>
              <a:rPr lang="es-ES_tradnl" dirty="0" smtClean="0"/>
              <a:t> </a:t>
            </a:r>
            <a:r>
              <a:rPr lang="es-ES_tradnl" dirty="0" err="1" smtClean="0"/>
              <a:t>an</a:t>
            </a:r>
            <a:r>
              <a:rPr lang="es-ES_tradnl" dirty="0" smtClean="0"/>
              <a:t> instructor, </a:t>
            </a:r>
            <a:r>
              <a:rPr lang="es-ES_tradnl" dirty="0" err="1" smtClean="0"/>
              <a:t>if</a:t>
            </a:r>
            <a:r>
              <a:rPr lang="es-ES_tradnl" dirty="0" smtClean="0"/>
              <a:t> </a:t>
            </a:r>
            <a:r>
              <a:rPr lang="es-ES_tradnl" dirty="0" err="1" smtClean="0"/>
              <a:t>they</a:t>
            </a:r>
            <a:r>
              <a:rPr lang="es-ES_tradnl" dirty="0" smtClean="0"/>
              <a:t> </a:t>
            </a:r>
            <a:r>
              <a:rPr lang="es-ES_tradnl" dirty="0" err="1" smtClean="0"/>
              <a:t>dont</a:t>
            </a:r>
            <a:r>
              <a:rPr lang="es-ES_tradnl" dirty="0" smtClean="0"/>
              <a:t>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</a:t>
            </a:r>
            <a:r>
              <a:rPr lang="es-ES_tradnl" dirty="0" err="1" smtClean="0"/>
              <a:t>impossible</a:t>
            </a:r>
            <a:r>
              <a:rPr lang="es-ES_tradnl" dirty="0" smtClean="0"/>
              <a:t> to </a:t>
            </a:r>
            <a:r>
              <a:rPr lang="es-ES_tradnl" dirty="0" err="1" smtClean="0"/>
              <a:t>take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</a:t>
            </a:r>
            <a:r>
              <a:rPr lang="es-ES_tradnl" dirty="0" err="1" smtClean="0"/>
              <a:t>class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1396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7038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Relational</a:t>
            </a:r>
            <a:r>
              <a:rPr lang="es-ES_tradnl" dirty="0" smtClean="0"/>
              <a:t> </a:t>
            </a:r>
            <a:r>
              <a:rPr lang="es-ES_tradnl" dirty="0" err="1" smtClean="0"/>
              <a:t>Tables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t="14209" r="30459" b="25983"/>
          <a:stretch/>
        </p:blipFill>
        <p:spPr>
          <a:xfrm>
            <a:off x="5565128" y="2233245"/>
            <a:ext cx="6414747" cy="3921369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9" t="33287" r="14278" b="45175"/>
          <a:stretch/>
        </p:blipFill>
        <p:spPr>
          <a:xfrm>
            <a:off x="193430" y="3516920"/>
            <a:ext cx="5152292" cy="135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9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200" dirty="0" smtClean="0"/>
              <a:t>INSTRUCTOR</a:t>
            </a:r>
            <a:endParaRPr lang="es-ES_tradnl" sz="320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/>
          <a:lstStyle/>
          <a:p>
            <a:endParaRPr lang="es-ES_tradnl" dirty="0"/>
          </a:p>
          <a:p>
            <a:r>
              <a:rPr lang="es-ES_tradnl" sz="2400" dirty="0" err="1" smtClean="0"/>
              <a:t>The</a:t>
            </a:r>
            <a:r>
              <a:rPr lang="es-ES_tradnl" sz="2400" dirty="0" smtClean="0"/>
              <a:t> instructor </a:t>
            </a:r>
            <a:r>
              <a:rPr lang="es-ES_tradnl" sz="2400" dirty="0" err="1" smtClean="0"/>
              <a:t>have</a:t>
            </a:r>
            <a:r>
              <a:rPr lang="es-ES_tradnl" sz="2400" dirty="0" smtClean="0"/>
              <a:t> a </a:t>
            </a:r>
            <a:r>
              <a:rPr lang="es-ES_tradnl" sz="2400" dirty="0" err="1" smtClean="0"/>
              <a:t>relation</a:t>
            </a:r>
            <a:r>
              <a:rPr lang="es-ES_tradnl" sz="2400" dirty="0" smtClean="0"/>
              <a:t> N to 1 </a:t>
            </a:r>
            <a:r>
              <a:rPr lang="es-ES_tradnl" sz="2400" dirty="0" err="1" smtClean="0"/>
              <a:t>with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activity</a:t>
            </a:r>
            <a:r>
              <a:rPr lang="es-ES_tradnl" sz="2400" dirty="0" smtClean="0"/>
              <a:t>: </a:t>
            </a:r>
            <a:r>
              <a:rPr lang="es-ES_tradnl" sz="2400" dirty="0" err="1" smtClean="0"/>
              <a:t>one</a:t>
            </a:r>
            <a:r>
              <a:rPr lang="es-ES_tradnl" sz="2400" dirty="0" smtClean="0"/>
              <a:t> instructor can </a:t>
            </a:r>
            <a:r>
              <a:rPr lang="es-ES_tradnl" sz="2400" dirty="0" err="1" smtClean="0"/>
              <a:t>have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many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activities</a:t>
            </a:r>
            <a:r>
              <a:rPr lang="es-ES_tradnl" sz="2400" dirty="0" smtClean="0"/>
              <a:t>.</a:t>
            </a:r>
          </a:p>
          <a:p>
            <a:endParaRPr lang="es-ES_tradnl" sz="2400" dirty="0"/>
          </a:p>
          <a:p>
            <a:r>
              <a:rPr lang="es-ES_tradnl" sz="2400" dirty="0" err="1" smtClean="0"/>
              <a:t>Every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activity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must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have</a:t>
            </a:r>
            <a:r>
              <a:rPr lang="es-ES_tradnl" sz="2400" dirty="0" smtClean="0"/>
              <a:t> a Instructor, </a:t>
            </a:r>
            <a:r>
              <a:rPr lang="es-ES_tradnl" sz="2400" dirty="0" err="1" smtClean="0"/>
              <a:t>if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not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activity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cant</a:t>
            </a:r>
            <a:r>
              <a:rPr lang="es-ES_tradnl" sz="2400" dirty="0" smtClean="0"/>
              <a:t> be </a:t>
            </a:r>
            <a:r>
              <a:rPr lang="es-ES_tradnl" sz="2400" dirty="0" err="1" smtClean="0"/>
              <a:t>taken</a:t>
            </a:r>
            <a:r>
              <a:rPr lang="es-ES_tradnl" sz="2400" dirty="0" smtClean="0"/>
              <a:t>.</a:t>
            </a:r>
            <a:endParaRPr lang="es-ES_tradnl" sz="2400" dirty="0"/>
          </a:p>
        </p:txBody>
      </p:sp>
      <p:pic>
        <p:nvPicPr>
          <p:cNvPr id="9" name="Marcador de imagen 8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9" t="55128" r="9940" b="23590"/>
          <a:stretch/>
        </p:blipFill>
        <p:spPr>
          <a:xfrm>
            <a:off x="4114800" y="838958"/>
            <a:ext cx="7625366" cy="1547446"/>
          </a:xfr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54546" r="33683" b="27552"/>
          <a:stretch/>
        </p:blipFill>
        <p:spPr>
          <a:xfrm>
            <a:off x="5972412" y="2778369"/>
            <a:ext cx="5767754" cy="112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" t="55385" r="25292" b="22237"/>
          <a:stretch/>
        </p:blipFill>
        <p:spPr>
          <a:xfrm>
            <a:off x="422031" y="474785"/>
            <a:ext cx="7156938" cy="140676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4" t="44475" r="33334" b="41259"/>
          <a:stretch/>
        </p:blipFill>
        <p:spPr>
          <a:xfrm>
            <a:off x="5046785" y="2250831"/>
            <a:ext cx="5838092" cy="89681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" t="20419" r="32809" b="64196"/>
          <a:stretch/>
        </p:blipFill>
        <p:spPr>
          <a:xfrm>
            <a:off x="422031" y="3516923"/>
            <a:ext cx="6137031" cy="96715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9" t="40560" r="33508" b="46573"/>
          <a:stretch/>
        </p:blipFill>
        <p:spPr>
          <a:xfrm>
            <a:off x="5046785" y="5064369"/>
            <a:ext cx="5732584" cy="80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1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Citable</Template>
  <TotalTime>905</TotalTime>
  <Words>135</Words>
  <Application>Microsoft Macintosh PowerPoint</Application>
  <PresentationFormat>Panorámica</PresentationFormat>
  <Paragraphs>14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Century Gothic</vt:lpstr>
      <vt:lpstr>Wingdings 2</vt:lpstr>
      <vt:lpstr>Citable</vt:lpstr>
      <vt:lpstr>SUMMER CAMP DATABASE</vt:lpstr>
      <vt:lpstr> Introduction</vt:lpstr>
      <vt:lpstr>Explanation of our database</vt:lpstr>
      <vt:lpstr>Presentación de PowerPoint</vt:lpstr>
      <vt:lpstr>Relational Tables</vt:lpstr>
      <vt:lpstr>INSTRUCTOR</vt:lpstr>
      <vt:lpstr>Presentación de PowerPoint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CAMP DATABASE</dc:title>
  <dc:creator>María Villalba Rodrigo</dc:creator>
  <cp:lastModifiedBy>María Villalba Rodrigo</cp:lastModifiedBy>
  <cp:revision>5</cp:revision>
  <dcterms:created xsi:type="dcterms:W3CDTF">2018-05-13T18:33:55Z</dcterms:created>
  <dcterms:modified xsi:type="dcterms:W3CDTF">2018-05-14T09:39:52Z</dcterms:modified>
</cp:coreProperties>
</file>